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7" r:id="rId1"/>
  </p:sldMasterIdLst>
  <p:notesMasterIdLst>
    <p:notesMasterId r:id="rId11"/>
  </p:notesMasterIdLst>
  <p:handoutMasterIdLst>
    <p:handoutMasterId r:id="rId12"/>
  </p:handoutMasterIdLst>
  <p:sldIdLst>
    <p:sldId id="256" r:id="rId2"/>
    <p:sldId id="264" r:id="rId3"/>
    <p:sldId id="257" r:id="rId4"/>
    <p:sldId id="258" r:id="rId5"/>
    <p:sldId id="259" r:id="rId6"/>
    <p:sldId id="260" r:id="rId7"/>
    <p:sldId id="261" r:id="rId8"/>
    <p:sldId id="262" r:id="rId9"/>
    <p:sldId id="265" r:id="rId10"/>
  </p:sldIdLst>
  <p:sldSz cx="9144000" cy="6858000" type="screen4x3"/>
  <p:notesSz cx="6858000" cy="9144000"/>
  <p:defaultTextStyle>
    <a:defPPr>
      <a:defRPr lang="fr-CA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671" autoAdjust="0"/>
  </p:normalViewPr>
  <p:slideViewPr>
    <p:cSldViewPr>
      <p:cViewPr varScale="1">
        <p:scale>
          <a:sx n="63" d="100"/>
          <a:sy n="63" d="100"/>
        </p:scale>
        <p:origin x="726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6"/>
    </p:cViewPr>
  </p:sorterViewPr>
  <p:notesViewPr>
    <p:cSldViewPr>
      <p:cViewPr varScale="1">
        <p:scale>
          <a:sx n="59" d="100"/>
          <a:sy n="59" d="100"/>
        </p:scale>
        <p:origin x="1690" y="8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r>
              <a:rPr lang="fr-CA"/>
              <a:t>Été 2015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E0A5825-62D6-454A-9F1F-7F8DAE3BE287}" type="datetime3">
              <a:rPr lang="fr-CA" smtClean="0"/>
              <a:t>20/05/29</a:t>
            </a:fld>
            <a:endParaRPr lang="fr-CA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r>
              <a:rPr lang="fr-CA"/>
              <a:t>www.aventuriers.com</a:t>
            </a:r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5EF1FEE0-2671-4829-9216-FA78292B6BBB}" type="slidenum">
              <a:rPr lang="fr-CA"/>
              <a:pPr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08229315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r>
              <a:rPr lang="fr-CA"/>
              <a:t>Été 2015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C4230CF-7D67-4345-BA4F-199822817792}" type="datetime3">
              <a:rPr lang="fr-CA" smtClean="0"/>
              <a:t>20/05/29</a:t>
            </a:fld>
            <a:endParaRPr lang="fr-CA"/>
          </a:p>
        </p:txBody>
      </p:sp>
      <p:sp>
        <p:nvSpPr>
          <p:cNvPr id="71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r>
              <a:rPr lang="fr-CA"/>
              <a:t>www.aventuriers.com</a:t>
            </a:r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6D1497B-226E-45D2-BF84-31134F915B95}" type="slidenum">
              <a:rPr lang="fr-CA"/>
              <a:pPr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832204052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e l'en-tête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fr-CA"/>
              <a:t>Été 2015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C8D4D563-193E-467C-97FA-300A355C8AC6}" type="datetime3">
              <a:rPr lang="fr-CA" smtClean="0"/>
              <a:t>20/05/29</a:t>
            </a:fld>
            <a:endParaRPr lang="fr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fr-CA"/>
              <a:t>www.aventuriers.com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66D1497B-226E-45D2-BF84-31134F915B95}" type="slidenum">
              <a:rPr lang="fr-CA" smtClean="0"/>
              <a:pPr/>
              <a:t>1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4568521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e l'en-tête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fr-CA"/>
              <a:t>Été 2015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72F6D8D9-8FCC-4375-B30C-A3EE22217417}" type="datetime3">
              <a:rPr lang="fr-CA" smtClean="0"/>
              <a:t>20/05/29</a:t>
            </a:fld>
            <a:endParaRPr lang="fr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fr-CA"/>
              <a:t>www.aventuriers.com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66D1497B-226E-45D2-BF84-31134F915B95}" type="slidenum">
              <a:rPr lang="fr-CA" smtClean="0"/>
              <a:pPr/>
              <a:t>2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381999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e l'en-tête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fr-CA"/>
              <a:t>Été 2015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3F3B409A-4E5D-4661-B8A7-06120B5286A6}" type="datetime3">
              <a:rPr lang="fr-CA" smtClean="0"/>
              <a:t>20/05/29</a:t>
            </a:fld>
            <a:endParaRPr lang="fr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fr-CA"/>
              <a:t>www.aventuriers.com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66D1497B-226E-45D2-BF84-31134F915B95}" type="slidenum">
              <a:rPr lang="fr-CA" smtClean="0"/>
              <a:pPr/>
              <a:t>3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3984171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fr-CA"/>
              <a:t>Été 2015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4B9116D6-5913-4967-ABBF-B477519A2D33}" type="datetime3">
              <a:rPr lang="fr-CA" smtClean="0"/>
              <a:t>20/05/29</a:t>
            </a:fld>
            <a:endParaRPr lang="fr-CA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fr-CA"/>
              <a:t>www.aventuriers.com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0CEAF14-C97B-45B3-9B41-30A0CD58ED64}" type="slidenum">
              <a:rPr lang="fr-CA"/>
              <a:pPr/>
              <a:t>4</a:t>
            </a:fld>
            <a:endParaRPr lang="fr-CA"/>
          </a:p>
        </p:txBody>
      </p:sp>
      <p:sp>
        <p:nvSpPr>
          <p:cNvPr id="15362" name="Rectangle 2050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Rectangle 2051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CA"/>
              <a:t>Tout le matériel nécessaire pour ce type de camp est fourni par la base de plein air.</a:t>
            </a:r>
          </a:p>
        </p:txBody>
      </p:sp>
    </p:spTree>
    <p:extLst>
      <p:ext uri="{BB962C8B-B14F-4D97-AF65-F5344CB8AC3E}">
        <p14:creationId xmlns:p14="http://schemas.microsoft.com/office/powerpoint/2010/main" val="18268037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fr-CA"/>
              <a:t>Été 2015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D7C88C31-F70C-4E04-B585-BD15E1CD5C6D}" type="datetime3">
              <a:rPr lang="fr-CA" smtClean="0"/>
              <a:t>20/05/29</a:t>
            </a:fld>
            <a:endParaRPr lang="fr-CA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fr-CA"/>
              <a:t>www.aventuriers.com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8B61104-814D-4BE9-A6D6-E97F01EA83BE}" type="slidenum">
              <a:rPr lang="fr-CA"/>
              <a:pPr/>
              <a:t>5</a:t>
            </a:fld>
            <a:endParaRPr lang="fr-CA"/>
          </a:p>
        </p:txBody>
      </p:sp>
      <p:sp>
        <p:nvSpPr>
          <p:cNvPr id="8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59878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fr-CA"/>
              <a:t>Été 2015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4E214977-2AEF-4DFC-A7C8-839AF56B5996}" type="datetime3">
              <a:rPr lang="fr-CA" smtClean="0"/>
              <a:t>20/05/29</a:t>
            </a:fld>
            <a:endParaRPr lang="fr-CA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fr-CA"/>
              <a:t>www.aventuriers.com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B0ED84F-3F36-4425-A882-95B8F8E70350}" type="slidenum">
              <a:rPr lang="fr-CA"/>
              <a:pPr/>
              <a:t>6</a:t>
            </a:fld>
            <a:endParaRPr lang="fr-CA"/>
          </a:p>
        </p:txBody>
      </p:sp>
      <p:sp>
        <p:nvSpPr>
          <p:cNvPr id="23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CA"/>
              <a:t>Ce camp est offert toute la saison.</a:t>
            </a:r>
          </a:p>
        </p:txBody>
      </p:sp>
    </p:spTree>
    <p:extLst>
      <p:ext uri="{BB962C8B-B14F-4D97-AF65-F5344CB8AC3E}">
        <p14:creationId xmlns:p14="http://schemas.microsoft.com/office/powerpoint/2010/main" val="20756645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fr-CA"/>
              <a:t>Été 2015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AC4E1671-7206-43D1-8251-C6EC59FCA614}" type="datetime3">
              <a:rPr lang="fr-CA" smtClean="0"/>
              <a:t>20/05/29</a:t>
            </a:fld>
            <a:endParaRPr lang="fr-CA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fr-CA"/>
              <a:t>www.aventuriers.com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942DEDB-F67B-4E7D-A79F-3BB3F1E5BC77}" type="slidenum">
              <a:rPr lang="fr-CA"/>
              <a:pPr/>
              <a:t>7</a:t>
            </a:fld>
            <a:endParaRPr lang="fr-CA"/>
          </a:p>
        </p:txBody>
      </p:sp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CA"/>
              <a:t>Ce camp comprend également toutes les activités de plein air (natation, canot, feux de camp, etc.)</a:t>
            </a:r>
          </a:p>
        </p:txBody>
      </p:sp>
    </p:spTree>
    <p:extLst>
      <p:ext uri="{BB962C8B-B14F-4D97-AF65-F5344CB8AC3E}">
        <p14:creationId xmlns:p14="http://schemas.microsoft.com/office/powerpoint/2010/main" val="19868185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e l'en-tête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fr-CA"/>
              <a:t>Été 2015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663F507C-5855-4341-82C6-59D729E34F0B}" type="datetime3">
              <a:rPr lang="fr-CA" smtClean="0"/>
              <a:t>20/05/29</a:t>
            </a:fld>
            <a:endParaRPr lang="fr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fr-CA"/>
              <a:t>www.aventuriers.com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66D1497B-226E-45D2-BF84-31134F915B95}" type="slidenum">
              <a:rPr lang="fr-CA" smtClean="0"/>
              <a:pPr/>
              <a:t>8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56342267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 dirty="0"/>
          </a:p>
        </p:txBody>
      </p:sp>
      <p:sp>
        <p:nvSpPr>
          <p:cNvPr id="4" name="Espace réservé de l'en-tête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fr-CA"/>
              <a:t>Été 2015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55FDD217-4CFF-47D4-8EF6-6DF30D6A1406}" type="datetime3">
              <a:rPr lang="fr-CA" smtClean="0"/>
              <a:t>20/05/29</a:t>
            </a:fld>
            <a:endParaRPr lang="fr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fr-CA"/>
              <a:t>www.aventuriers.com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66D1497B-226E-45D2-BF84-31134F915B95}" type="slidenum">
              <a:rPr lang="fr-CA" smtClean="0"/>
              <a:pPr/>
              <a:t>9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4723985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1026" descr="C:\abitbetter\bambo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792"/>
          <a:stretch>
            <a:fillRect/>
          </a:stretch>
        </p:blipFill>
        <p:spPr bwMode="ltGray">
          <a:xfrm>
            <a:off x="6292850" y="-1588"/>
            <a:ext cx="2857500" cy="6869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771" name="Rectangle 1027"/>
          <p:cNvSpPr>
            <a:spLocks noGrp="1" noChangeArrowheads="1"/>
          </p:cNvSpPr>
          <p:nvPr>
            <p:ph type="ctrTitle"/>
          </p:nvPr>
        </p:nvSpPr>
        <p:spPr>
          <a:xfrm>
            <a:off x="304800" y="1158875"/>
            <a:ext cx="6248400" cy="14319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fr-FR" noProof="0"/>
              <a:t>Cliquez pour modifier le style du titre du masque</a:t>
            </a:r>
          </a:p>
        </p:txBody>
      </p:sp>
      <p:sp>
        <p:nvSpPr>
          <p:cNvPr id="32772" name="Rectangle 1028"/>
          <p:cNvSpPr>
            <a:spLocks noGrp="1" noChangeArrowheads="1"/>
          </p:cNvSpPr>
          <p:nvPr>
            <p:ph type="subTitle" idx="1"/>
          </p:nvPr>
        </p:nvSpPr>
        <p:spPr>
          <a:xfrm>
            <a:off x="304800" y="3429000"/>
            <a:ext cx="6019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fr-FR" noProof="0"/>
              <a:t>Cliquez pour modifier le style des sous-titres du masque</a:t>
            </a:r>
          </a:p>
        </p:txBody>
      </p:sp>
      <p:sp>
        <p:nvSpPr>
          <p:cNvPr id="32773" name="Rectangle 1029"/>
          <p:cNvSpPr>
            <a:spLocks noGrp="1" noChangeArrowheads="1"/>
          </p:cNvSpPr>
          <p:nvPr>
            <p:ph type="dt" sz="half" idx="2"/>
          </p:nvPr>
        </p:nvSpPr>
        <p:spPr>
          <a:xfrm>
            <a:off x="257175" y="6248400"/>
            <a:ext cx="1622425" cy="457200"/>
          </a:xfrm>
        </p:spPr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32774" name="Rectangle 1030"/>
          <p:cNvSpPr>
            <a:spLocks noGrp="1" noChangeArrowheads="1"/>
          </p:cNvSpPr>
          <p:nvPr>
            <p:ph type="ftr" sz="quarter" idx="3"/>
          </p:nvPr>
        </p:nvSpPr>
        <p:spPr>
          <a:xfrm>
            <a:off x="2108200" y="6248400"/>
            <a:ext cx="2997200" cy="457200"/>
          </a:xfrm>
        </p:spPr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32775" name="Rectangle 1031"/>
          <p:cNvSpPr>
            <a:spLocks noGrp="1" noChangeArrowheads="1"/>
          </p:cNvSpPr>
          <p:nvPr>
            <p:ph type="sldNum" sz="quarter" idx="4"/>
          </p:nvPr>
        </p:nvSpPr>
        <p:spPr>
          <a:xfrm>
            <a:off x="5486400" y="6248400"/>
            <a:ext cx="1371600" cy="457200"/>
          </a:xfrm>
        </p:spPr>
        <p:txBody>
          <a:bodyPr/>
          <a:lstStyle>
            <a:lvl1pPr>
              <a:defRPr/>
            </a:lvl1pPr>
          </a:lstStyle>
          <a:p>
            <a:fld id="{0F0BA199-C975-4527-9FC5-83A3F35282FE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138C93-128A-46F8-A1F1-B932EE14FBD9}" type="slidenum">
              <a:rPr lang="fr-FR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025027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5886450" y="320675"/>
            <a:ext cx="1885950" cy="5775325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228600" y="320675"/>
            <a:ext cx="5505450" cy="57753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22F446-EB34-4381-817E-3BDFA386A633}" type="slidenum">
              <a:rPr lang="fr-FR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64811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re. Image de la bibliothèque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28600" y="320675"/>
            <a:ext cx="7467600" cy="1431925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e l'image de la bibliothèque 2"/>
          <p:cNvSpPr>
            <a:spLocks noGrp="1"/>
          </p:cNvSpPr>
          <p:nvPr>
            <p:ph type="clipArt" sz="half" idx="1"/>
          </p:nvPr>
        </p:nvSpPr>
        <p:spPr>
          <a:xfrm>
            <a:off x="228600" y="1981200"/>
            <a:ext cx="3695700" cy="4114800"/>
          </a:xfrm>
        </p:spPr>
        <p:txBody>
          <a:bodyPr/>
          <a:lstStyle/>
          <a:p>
            <a:endParaRPr lang="fr-CA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076700" y="1981200"/>
            <a:ext cx="3695700" cy="4114800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228600" y="6248400"/>
            <a:ext cx="1600200" cy="457200"/>
          </a:xfrm>
        </p:spPr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2209800" y="6248400"/>
            <a:ext cx="3505200" cy="457200"/>
          </a:xfrm>
        </p:spPr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6248400" y="6248400"/>
            <a:ext cx="1524000" cy="457200"/>
          </a:xfrm>
        </p:spPr>
        <p:txBody>
          <a:bodyPr/>
          <a:lstStyle>
            <a:lvl1pPr>
              <a:defRPr/>
            </a:lvl1pPr>
          </a:lstStyle>
          <a:p>
            <a:fld id="{74D6C308-FCE3-4DB9-87CC-A7BAEEEEE4E3}" type="slidenum">
              <a:rPr lang="fr-FR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508781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94E222-DCB7-484E-A224-7470263119FC}" type="slidenum">
              <a:rPr lang="fr-FR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041943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EF4EEB-8100-4B6A-A9A9-EBD8364BF315}" type="slidenum">
              <a:rPr lang="fr-FR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019096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228600" y="1981200"/>
            <a:ext cx="36957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076700" y="1981200"/>
            <a:ext cx="36957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2D94CC-338F-4006-ABFB-AC90C517C6BA}" type="slidenum">
              <a:rPr lang="fr-FR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14898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492110-661A-47D4-88B8-25FC45B6031A}" type="slidenum">
              <a:rPr lang="fr-FR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28137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B4ED02-CA36-4390-B75C-D4F41F8C2FF3}" type="slidenum">
              <a:rPr lang="fr-FR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8099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0BF5B2-1D18-44BB-886A-D7ABA8E6D954}" type="slidenum">
              <a:rPr lang="fr-FR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836112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8389FE-0290-482C-9E64-BE96F67D6FC0}" type="slidenum">
              <a:rPr lang="fr-FR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128874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CA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D3218D-11D2-46A8-AA29-7B5B7D6CF8AF}" type="slidenum">
              <a:rPr lang="fr-FR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212103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1026" descr="C:\abitbetter\bamboo.gif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976"/>
          <a:stretch>
            <a:fillRect/>
          </a:stretch>
        </p:blipFill>
        <p:spPr bwMode="ltGray">
          <a:xfrm>
            <a:off x="7353300" y="0"/>
            <a:ext cx="17907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747" name="Rectangle 1027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320675"/>
            <a:ext cx="7467600" cy="143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fr-FR"/>
              <a:t>Cliquez pour modifier le style du titre du masque</a:t>
            </a:r>
          </a:p>
        </p:txBody>
      </p:sp>
      <p:sp>
        <p:nvSpPr>
          <p:cNvPr id="31748" name="Rectangle 1028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981200"/>
            <a:ext cx="75438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31749" name="Rectangle 102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28600" y="6248400"/>
            <a:ext cx="1600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fr-FR"/>
          </a:p>
        </p:txBody>
      </p:sp>
      <p:sp>
        <p:nvSpPr>
          <p:cNvPr id="31750" name="Rectangle 103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209800" y="6248400"/>
            <a:ext cx="3505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fr-FR"/>
          </a:p>
        </p:txBody>
      </p:sp>
      <p:sp>
        <p:nvSpPr>
          <p:cNvPr id="31751" name="Rectangle 103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248400" y="6248400"/>
            <a:ext cx="152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ABCFE54D-DE65-4642-A54A-69CBFC40FE69}" type="slidenum">
              <a:rPr lang="fr-FR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</p:sldLayoutIdLst>
  <p:hf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­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bg2"/>
        </a:buClr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­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fr-CA" dirty="0"/>
              <a:t>BASE DE PLEIN AIR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CA"/>
              <a:t>LES AVENTURIERS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fr-FR"/>
              <a:t>Accrédité par l'ASSC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8584E-6F82-4DFE-8AE9-75D23DE891EE}" type="slidenum">
              <a:rPr lang="fr-FR" smtClean="0"/>
              <a:pPr/>
              <a:t>2</a:t>
            </a:fld>
            <a:endParaRPr lang="fr-FR"/>
          </a:p>
        </p:txBody>
      </p:sp>
      <p:sp>
        <p:nvSpPr>
          <p:cNvPr id="17410" name="Rectangle 2050"/>
          <p:cNvSpPr>
            <a:spLocks noGrp="1" noChangeArrowheads="1"/>
          </p:cNvSpPr>
          <p:nvPr>
            <p:ph type="title"/>
          </p:nvPr>
        </p:nvSpPr>
        <p:spPr>
          <a:xfrm>
            <a:off x="228600" y="990600"/>
            <a:ext cx="7467600" cy="762000"/>
          </a:xfrm>
        </p:spPr>
        <p:txBody>
          <a:bodyPr/>
          <a:lstStyle/>
          <a:p>
            <a:r>
              <a:rPr lang="fr-CA"/>
              <a:t>Qui sommes-nous?</a:t>
            </a:r>
          </a:p>
        </p:txBody>
      </p:sp>
      <p:sp>
        <p:nvSpPr>
          <p:cNvPr id="17411" name="Rectangle 2051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lnSpc>
                <a:spcPct val="90000"/>
              </a:lnSpc>
              <a:buFont typeface="Wingdings" pitchFamily="2" charset="2"/>
              <a:buNone/>
            </a:pPr>
            <a:r>
              <a:rPr lang="fr-CA" sz="2800"/>
              <a:t>La base Les Aventuriers vous offre des camps spécialisés pour les jeunes de 6 à16 ans.</a:t>
            </a:r>
          </a:p>
          <a:p>
            <a:pPr marL="0" indent="0">
              <a:lnSpc>
                <a:spcPct val="90000"/>
              </a:lnSpc>
              <a:buFont typeface="Wingdings" pitchFamily="2" charset="2"/>
              <a:buNone/>
            </a:pPr>
            <a:endParaRPr lang="fr-CA" sz="2800"/>
          </a:p>
          <a:p>
            <a:pPr marL="0" indent="0">
              <a:lnSpc>
                <a:spcPct val="90000"/>
              </a:lnSpc>
              <a:buFont typeface="Wingdings" pitchFamily="2" charset="2"/>
              <a:buNone/>
            </a:pPr>
            <a:r>
              <a:rPr lang="fr-CA" sz="2800"/>
              <a:t>Le site s’étend sur 400 acres d’une campagne pittoresque à proximité de la ville.</a:t>
            </a:r>
          </a:p>
          <a:p>
            <a:pPr marL="0" indent="0">
              <a:lnSpc>
                <a:spcPct val="90000"/>
              </a:lnSpc>
              <a:buFont typeface="Wingdings" pitchFamily="2" charset="2"/>
              <a:buNone/>
            </a:pPr>
            <a:endParaRPr lang="fr-CA" sz="2800"/>
          </a:p>
          <a:p>
            <a:pPr marL="0" indent="0">
              <a:lnSpc>
                <a:spcPct val="90000"/>
              </a:lnSpc>
              <a:buFont typeface="Wingdings" pitchFamily="2" charset="2"/>
              <a:buNone/>
            </a:pPr>
            <a:r>
              <a:rPr lang="fr-CA" sz="2800"/>
              <a:t>Nous vous assurons :</a:t>
            </a:r>
          </a:p>
          <a:p>
            <a:pPr marL="0" indent="0" algn="ctr">
              <a:lnSpc>
                <a:spcPct val="90000"/>
              </a:lnSpc>
              <a:buFont typeface="Wingdings" pitchFamily="2" charset="2"/>
              <a:buNone/>
            </a:pPr>
            <a:r>
              <a:rPr lang="fr-CA" sz="2800"/>
              <a:t>Sécurité – Santé</a:t>
            </a:r>
          </a:p>
          <a:p>
            <a:pPr marL="0" indent="0" algn="ctr">
              <a:lnSpc>
                <a:spcPct val="90000"/>
              </a:lnSpc>
              <a:buFont typeface="Wingdings" pitchFamily="2" charset="2"/>
              <a:buNone/>
            </a:pPr>
            <a:r>
              <a:rPr lang="fr-CA" sz="2800"/>
              <a:t>Actions – Plaisirs – Émotions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TYPES DE CAMPS OFFERTS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CA"/>
              <a:t>Camp scientifique</a:t>
            </a:r>
          </a:p>
          <a:p>
            <a:pPr lvl="4"/>
            <a:r>
              <a:rPr lang="fr-CA"/>
              <a:t>330 $</a:t>
            </a:r>
          </a:p>
          <a:p>
            <a:r>
              <a:rPr lang="fr-CA"/>
              <a:t>Camp plein air</a:t>
            </a:r>
          </a:p>
          <a:p>
            <a:pPr lvl="4"/>
            <a:r>
              <a:rPr lang="fr-CA"/>
              <a:t>225 $</a:t>
            </a:r>
          </a:p>
          <a:p>
            <a:r>
              <a:rPr lang="fr-CA"/>
              <a:t>Camp équestre</a:t>
            </a:r>
          </a:p>
          <a:p>
            <a:pPr lvl="4"/>
            <a:r>
              <a:rPr lang="fr-CA"/>
              <a:t>465 $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1E406-972C-4F4D-B027-72D459914521}" type="slidenum">
              <a:rPr lang="fr-FR" smtClean="0"/>
              <a:pPr/>
              <a:t>3</a:t>
            </a:fld>
            <a:endParaRPr lang="fr-FR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FA507-18C9-43E3-BFC0-DF1B9442979B}" type="slidenum">
              <a:rPr lang="fr-FR" smtClean="0"/>
              <a:pPr/>
              <a:t>4</a:t>
            </a:fld>
            <a:endParaRPr lang="fr-FR"/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990600"/>
            <a:ext cx="7467600" cy="762000"/>
          </a:xfrm>
        </p:spPr>
        <p:txBody>
          <a:bodyPr/>
          <a:lstStyle/>
          <a:p>
            <a:r>
              <a:rPr lang="fr-CA"/>
              <a:t>Camp scientifique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CA" sz="2800"/>
              <a:t>La chimie</a:t>
            </a:r>
          </a:p>
          <a:p>
            <a:pPr lvl="1"/>
            <a:r>
              <a:rPr lang="fr-CA" sz="2400"/>
              <a:t>Viens découvrir la face cachée des volcans, les feux d’artifices et la production du fromage.</a:t>
            </a:r>
          </a:p>
          <a:p>
            <a:pPr lvl="2"/>
            <a:r>
              <a:rPr lang="fr-CA" sz="2000"/>
              <a:t>Du 11 au 16 juillet</a:t>
            </a:r>
          </a:p>
          <a:p>
            <a:pPr lvl="2"/>
            <a:r>
              <a:rPr lang="fr-CA" sz="2000"/>
              <a:t>Du 9 au 14 août</a:t>
            </a:r>
          </a:p>
          <a:p>
            <a:r>
              <a:rPr lang="fr-CA" sz="2800"/>
              <a:t>L’aéronautique</a:t>
            </a:r>
          </a:p>
          <a:p>
            <a:pPr lvl="1"/>
            <a:r>
              <a:rPr lang="fr-CA" sz="2400"/>
              <a:t>Viens construire un cerf-volant, une mini-fusée et effectuer ton lancement.</a:t>
            </a:r>
          </a:p>
          <a:p>
            <a:pPr lvl="2"/>
            <a:r>
              <a:rPr lang="fr-CA" sz="2000"/>
              <a:t>Du 4 au 9 juillet</a:t>
            </a:r>
          </a:p>
          <a:p>
            <a:pPr lvl="2"/>
            <a:endParaRPr lang="fr-CA" sz="2000"/>
          </a:p>
          <a:p>
            <a:endParaRPr lang="fr-CA" sz="28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230A2-03D9-4529-A7C7-D494356581C0}" type="slidenum">
              <a:rPr lang="fr-FR" smtClean="0"/>
              <a:pPr/>
              <a:t>5</a:t>
            </a:fld>
            <a:endParaRPr lang="fr-FR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fr-CA" sz="2800" dirty="0"/>
              <a:t>L’informatique</a:t>
            </a:r>
          </a:p>
          <a:p>
            <a:pPr lvl="1">
              <a:lnSpc>
                <a:spcPct val="90000"/>
              </a:lnSpc>
            </a:pPr>
            <a:r>
              <a:rPr lang="fr-CA" sz="2400" dirty="0"/>
              <a:t>Viens monter ton propre robot.</a:t>
            </a:r>
          </a:p>
          <a:p>
            <a:pPr lvl="2">
              <a:lnSpc>
                <a:spcPct val="90000"/>
              </a:lnSpc>
            </a:pPr>
            <a:r>
              <a:rPr lang="fr-CA" sz="2000" dirty="0"/>
              <a:t>Du 25 au 30 juillet</a:t>
            </a:r>
          </a:p>
          <a:p>
            <a:pPr>
              <a:lnSpc>
                <a:spcPct val="90000"/>
              </a:lnSpc>
            </a:pPr>
            <a:r>
              <a:rPr lang="fr-CA" sz="2800" dirty="0"/>
              <a:t>La physique</a:t>
            </a:r>
          </a:p>
          <a:p>
            <a:pPr lvl="1">
              <a:lnSpc>
                <a:spcPct val="90000"/>
              </a:lnSpc>
            </a:pPr>
            <a:r>
              <a:rPr lang="fr-CA" sz="2400" dirty="0"/>
              <a:t>Viens fabriquer un baromètre et observer les perséides.</a:t>
            </a:r>
          </a:p>
          <a:p>
            <a:pPr lvl="2">
              <a:lnSpc>
                <a:spcPct val="90000"/>
              </a:lnSpc>
            </a:pPr>
            <a:r>
              <a:rPr lang="fr-CA" sz="2000" dirty="0"/>
              <a:t>Du 16 au 21 août</a:t>
            </a:r>
          </a:p>
          <a:p>
            <a:pPr>
              <a:lnSpc>
                <a:spcPct val="90000"/>
              </a:lnSpc>
            </a:pPr>
            <a:r>
              <a:rPr lang="fr-CA" sz="2800" dirty="0"/>
              <a:t>L’écologie, la biologie</a:t>
            </a:r>
          </a:p>
          <a:p>
            <a:pPr lvl="1">
              <a:lnSpc>
                <a:spcPct val="90000"/>
              </a:lnSpc>
            </a:pPr>
            <a:r>
              <a:rPr lang="fr-CA" sz="2400" dirty="0"/>
              <a:t>Viens observer une fourmilière et fabriquer un poumon artificiel.</a:t>
            </a:r>
          </a:p>
          <a:p>
            <a:pPr lvl="2">
              <a:lnSpc>
                <a:spcPct val="90000"/>
              </a:lnSpc>
            </a:pPr>
            <a:r>
              <a:rPr lang="fr-CA" sz="2000" dirty="0"/>
              <a:t>Du 25 au 30 juin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title"/>
          </p:nvPr>
        </p:nvSpPr>
        <p:spPr>
          <a:noFill/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fr-CA"/>
              <a:t>Camp scientifique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6A99F-91F7-43CA-8DD6-1EAB76F9D5A6}" type="slidenum">
              <a:rPr lang="fr-FR"/>
              <a:pPr/>
              <a:t>6</a:t>
            </a:fld>
            <a:endParaRPr lang="fr-FR"/>
          </a:p>
        </p:txBody>
      </p:sp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990600"/>
            <a:ext cx="7467600" cy="762000"/>
          </a:xfrm>
        </p:spPr>
        <p:txBody>
          <a:bodyPr/>
          <a:lstStyle/>
          <a:p>
            <a:r>
              <a:rPr lang="fr-CA"/>
              <a:t>Camp plein air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fr-CA" sz="2400"/>
              <a:t>Randonnée avec lamas</a:t>
            </a:r>
          </a:p>
          <a:p>
            <a:r>
              <a:rPr lang="fr-CA" sz="2400"/>
              <a:t>Tir à l’arc</a:t>
            </a:r>
          </a:p>
          <a:p>
            <a:r>
              <a:rPr lang="fr-CA" sz="2400"/>
              <a:t>Rabaska</a:t>
            </a:r>
          </a:p>
          <a:p>
            <a:r>
              <a:rPr lang="fr-CA" sz="2400"/>
              <a:t>Piste d’hébertisme</a:t>
            </a:r>
          </a:p>
          <a:p>
            <a:r>
              <a:rPr lang="fr-CA" sz="2400"/>
              <a:t>Canot</a:t>
            </a:r>
          </a:p>
          <a:p>
            <a:r>
              <a:rPr lang="fr-CA" sz="2400"/>
              <a:t>Visite de grottes</a:t>
            </a:r>
          </a:p>
          <a:p>
            <a:r>
              <a:rPr lang="fr-CA" sz="2400"/>
              <a:t>Baignade</a:t>
            </a:r>
          </a:p>
          <a:p>
            <a:r>
              <a:rPr lang="fr-CA" sz="2400"/>
              <a:t>Feux de camp</a:t>
            </a:r>
          </a:p>
          <a:p>
            <a:r>
              <a:rPr lang="fr-CA" sz="2400"/>
              <a:t>Apnée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23442C-5FFC-4D75-AC35-154370A09B35}" type="slidenum">
              <a:rPr lang="fr-FR"/>
              <a:pPr/>
              <a:t>7</a:t>
            </a:fld>
            <a:endParaRPr lang="fr-FR"/>
          </a:p>
        </p:txBody>
      </p:sp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990600"/>
            <a:ext cx="7467600" cy="762000"/>
          </a:xfrm>
        </p:spPr>
        <p:txBody>
          <a:bodyPr/>
          <a:lstStyle/>
          <a:p>
            <a:r>
              <a:rPr lang="fr-CA"/>
              <a:t>Camp équestre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4075113" y="1981200"/>
            <a:ext cx="3697287" cy="4114800"/>
          </a:xfrm>
        </p:spPr>
        <p:txBody>
          <a:bodyPr/>
          <a:lstStyle/>
          <a:p>
            <a:r>
              <a:rPr lang="fr-CA" sz="2800"/>
              <a:t>Soins aux chevaux</a:t>
            </a:r>
          </a:p>
          <a:p>
            <a:r>
              <a:rPr lang="fr-CA" sz="2800"/>
              <a:t>Dressage</a:t>
            </a:r>
          </a:p>
          <a:p>
            <a:r>
              <a:rPr lang="fr-CA" sz="2800"/>
              <a:t>Sauts</a:t>
            </a:r>
          </a:p>
          <a:p>
            <a:r>
              <a:rPr lang="fr-CA" sz="2800"/>
              <a:t>Randonnées</a:t>
            </a:r>
          </a:p>
          <a:p>
            <a:r>
              <a:rPr lang="fr-CA" sz="2800"/>
              <a:t>Jeux de poneys</a:t>
            </a:r>
          </a:p>
          <a:p>
            <a:pPr lvl="2"/>
            <a:r>
              <a:rPr lang="fr-CA" sz="2000"/>
              <a:t>Du 25 au 30 juillet</a:t>
            </a:r>
          </a:p>
          <a:p>
            <a:pPr lvl="2"/>
            <a:r>
              <a:rPr lang="fr-CA" sz="2000"/>
              <a:t>Du 23 au 28 août</a:t>
            </a:r>
          </a:p>
        </p:txBody>
      </p:sp>
      <p:pic>
        <p:nvPicPr>
          <p:cNvPr id="1027" name="Picture 3" descr="C:\Users\Jocelyne\Pictures\Bibliothèque multimédia Microsoft\MP900438730[1].jpg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706" y="1981200"/>
            <a:ext cx="2753487" cy="4114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fr-CA"/>
              <a:t>10 % de réduction pour inscription avant le 30 avril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CA"/>
              <a:t>Les camps sont de 6 jours / 5 nuits</a:t>
            </a:r>
          </a:p>
          <a:p>
            <a:r>
              <a:rPr lang="fr-CA"/>
              <a:t>du dimanche au vendredi</a:t>
            </a:r>
          </a:p>
        </p:txBody>
      </p:sp>
      <p:sp>
        <p:nvSpPr>
          <p:cNvPr id="6" name="Rectangle 1031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/>
          <a:p>
            <a:fld id="{0325DD32-BDB8-4B83-A345-D63EB599AF43}" type="slidenum">
              <a:rPr lang="fr-FR" smtClean="0"/>
              <a:pPr/>
              <a:t>8</a:t>
            </a:fld>
            <a:endParaRPr lang="fr-FR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F7BD9-DF58-49E7-9B9D-3ECD1F5A4039}" type="slidenum">
              <a:rPr lang="fr-FR"/>
              <a:pPr/>
              <a:t>9</a:t>
            </a:fld>
            <a:endParaRPr lang="fr-FR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fr-CA"/>
              <a:t>N’hésitez pas à nous contacter.</a:t>
            </a:r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title"/>
          </p:nvPr>
        </p:nvSpPr>
        <p:spPr>
          <a:xfrm>
            <a:off x="228600" y="-5162"/>
            <a:ext cx="7467600" cy="2101850"/>
          </a:xfrm>
        </p:spPr>
        <p:txBody>
          <a:bodyPr/>
          <a:lstStyle/>
          <a:p>
            <a:r>
              <a:rPr lang="fr-CA" dirty="0"/>
              <a:t>Chez-nous,</a:t>
            </a:r>
            <a:br>
              <a:rPr lang="fr-CA" dirty="0"/>
            </a:br>
            <a:r>
              <a:rPr lang="fr-CA" dirty="0"/>
              <a:t>l’aventure vous attend…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Bambou">
  <a:themeElements>
    <a:clrScheme name="Bambou 2">
      <a:dk1>
        <a:srgbClr val="000000"/>
      </a:dk1>
      <a:lt1>
        <a:srgbClr val="FFFFFF"/>
      </a:lt1>
      <a:dk2>
        <a:srgbClr val="003300"/>
      </a:dk2>
      <a:lt2>
        <a:srgbClr val="5F5F5F"/>
      </a:lt2>
      <a:accent1>
        <a:srgbClr val="009900"/>
      </a:accent1>
      <a:accent2>
        <a:srgbClr val="CC9900"/>
      </a:accent2>
      <a:accent3>
        <a:srgbClr val="FFFFFF"/>
      </a:accent3>
      <a:accent4>
        <a:srgbClr val="000000"/>
      </a:accent4>
      <a:accent5>
        <a:srgbClr val="AACAAA"/>
      </a:accent5>
      <a:accent6>
        <a:srgbClr val="B98A00"/>
      </a:accent6>
      <a:hlink>
        <a:srgbClr val="FF3300"/>
      </a:hlink>
      <a:folHlink>
        <a:srgbClr val="663300"/>
      </a:folHlink>
    </a:clrScheme>
    <a:fontScheme name="Bambou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CA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CA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Bambou 1">
        <a:dk1>
          <a:srgbClr val="000000"/>
        </a:dk1>
        <a:lt1>
          <a:srgbClr val="FFFFFF"/>
        </a:lt1>
        <a:dk2>
          <a:srgbClr val="396F39"/>
        </a:dk2>
        <a:lt2>
          <a:srgbClr val="FFCC00"/>
        </a:lt2>
        <a:accent1>
          <a:srgbClr val="009900"/>
        </a:accent1>
        <a:accent2>
          <a:srgbClr val="CC9900"/>
        </a:accent2>
        <a:accent3>
          <a:srgbClr val="AEBBAE"/>
        </a:accent3>
        <a:accent4>
          <a:srgbClr val="DADADA"/>
        </a:accent4>
        <a:accent5>
          <a:srgbClr val="AACAAA"/>
        </a:accent5>
        <a:accent6>
          <a:srgbClr val="B98A00"/>
        </a:accent6>
        <a:hlink>
          <a:srgbClr val="FF3300"/>
        </a:hlink>
        <a:folHlink>
          <a:srgbClr val="66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mbou 2">
        <a:dk1>
          <a:srgbClr val="000000"/>
        </a:dk1>
        <a:lt1>
          <a:srgbClr val="FFFFFF"/>
        </a:lt1>
        <a:dk2>
          <a:srgbClr val="003300"/>
        </a:dk2>
        <a:lt2>
          <a:srgbClr val="5F5F5F"/>
        </a:lt2>
        <a:accent1>
          <a:srgbClr val="009900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AACAAA"/>
        </a:accent5>
        <a:accent6>
          <a:srgbClr val="B98A00"/>
        </a:accent6>
        <a:hlink>
          <a:srgbClr val="FF3300"/>
        </a:hlink>
        <a:folHlink>
          <a:srgbClr val="66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mbou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mbou 4">
        <a:dk1>
          <a:srgbClr val="000000"/>
        </a:dk1>
        <a:lt1>
          <a:srgbClr val="FFFFFF"/>
        </a:lt1>
        <a:dk2>
          <a:srgbClr val="FF0000"/>
        </a:dk2>
        <a:lt2>
          <a:srgbClr val="800000"/>
        </a:lt2>
        <a:accent1>
          <a:srgbClr val="008000"/>
        </a:accent1>
        <a:accent2>
          <a:srgbClr val="FF9900"/>
        </a:accent2>
        <a:accent3>
          <a:srgbClr val="FFFFFF"/>
        </a:accent3>
        <a:accent4>
          <a:srgbClr val="000000"/>
        </a:accent4>
        <a:accent5>
          <a:srgbClr val="AAC0AA"/>
        </a:accent5>
        <a:accent6>
          <a:srgbClr val="E78A00"/>
        </a:accent6>
        <a:hlink>
          <a:srgbClr val="CC3300"/>
        </a:hlink>
        <a:folHlink>
          <a:srgbClr val="6633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Designs\Bambou.pot</Template>
  <TotalTime>197</TotalTime>
  <Words>380</Words>
  <Application>Microsoft Office PowerPoint</Application>
  <PresentationFormat>Affichage à l'écran (4:3)</PresentationFormat>
  <Paragraphs>106</Paragraphs>
  <Slides>9</Slides>
  <Notes>9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4" baseType="lpstr">
      <vt:lpstr>Arial</vt:lpstr>
      <vt:lpstr>Arial Black</vt:lpstr>
      <vt:lpstr>Times New Roman</vt:lpstr>
      <vt:lpstr>Wingdings</vt:lpstr>
      <vt:lpstr>Bambou</vt:lpstr>
      <vt:lpstr>BASE DE PLEIN AIR</vt:lpstr>
      <vt:lpstr>Qui sommes-nous?</vt:lpstr>
      <vt:lpstr>TYPES DE CAMPS OFFERTS</vt:lpstr>
      <vt:lpstr>Camp scientifique</vt:lpstr>
      <vt:lpstr>Camp scientifique</vt:lpstr>
      <vt:lpstr>Camp plein air</vt:lpstr>
      <vt:lpstr>Camp équestre</vt:lpstr>
      <vt:lpstr>10 % de réduction pour inscription avant le 30 avril</vt:lpstr>
      <vt:lpstr>Chez-nous, l’aventure vous attend…</vt:lpstr>
    </vt:vector>
  </TitlesOfParts>
  <Company>Gestion Nicole Benoit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BASE DE PLEIN AIR</dc:title>
  <dc:creator>Jocelyne Roberge</dc:creator>
  <cp:lastModifiedBy>Jocelyne</cp:lastModifiedBy>
  <cp:revision>32</cp:revision>
  <dcterms:created xsi:type="dcterms:W3CDTF">2000-06-30T12:53:55Z</dcterms:created>
  <dcterms:modified xsi:type="dcterms:W3CDTF">2020-05-29T15:38:08Z</dcterms:modified>
</cp:coreProperties>
</file>